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644" r:id="rId2"/>
    <p:sldId id="645" r:id="rId3"/>
    <p:sldId id="646" r:id="rId4"/>
    <p:sldId id="647" r:id="rId5"/>
    <p:sldId id="655" r:id="rId6"/>
    <p:sldId id="656" r:id="rId7"/>
    <p:sldId id="657" r:id="rId8"/>
    <p:sldId id="658" r:id="rId9"/>
    <p:sldId id="659" r:id="rId10"/>
    <p:sldId id="660" r:id="rId11"/>
    <p:sldId id="661" r:id="rId12"/>
    <p:sldId id="662" r:id="rId13"/>
    <p:sldId id="663" r:id="rId14"/>
    <p:sldId id="664" r:id="rId15"/>
    <p:sldId id="665" r:id="rId16"/>
    <p:sldId id="666" r:id="rId17"/>
    <p:sldId id="667" r:id="rId18"/>
    <p:sldId id="668" r:id="rId19"/>
    <p:sldId id="669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80" r:id="rId31"/>
    <p:sldId id="710" r:id="rId32"/>
    <p:sldId id="711" r:id="rId33"/>
    <p:sldId id="712" r:id="rId34"/>
    <p:sldId id="716" r:id="rId35"/>
    <p:sldId id="713" r:id="rId36"/>
    <p:sldId id="714" r:id="rId37"/>
    <p:sldId id="715" r:id="rId38"/>
    <p:sldId id="681" r:id="rId39"/>
    <p:sldId id="682" r:id="rId40"/>
    <p:sldId id="683" r:id="rId41"/>
    <p:sldId id="684" r:id="rId42"/>
    <p:sldId id="490" r:id="rId43"/>
    <p:sldId id="288" r:id="rId44"/>
    <p:sldId id="423" r:id="rId45"/>
    <p:sldId id="330" r:id="rId46"/>
    <p:sldId id="301" r:id="rId47"/>
    <p:sldId id="302" r:id="rId48"/>
    <p:sldId id="717" r:id="rId49"/>
    <p:sldId id="718" r:id="rId50"/>
    <p:sldId id="719" r:id="rId51"/>
    <p:sldId id="290" r:id="rId52"/>
    <p:sldId id="303" r:id="rId53"/>
    <p:sldId id="304" r:id="rId54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FF00"/>
    <a:srgbClr val="3333FF"/>
    <a:srgbClr val="006600"/>
    <a:srgbClr val="FF0000"/>
    <a:srgbClr val="FF6600"/>
    <a:srgbClr val="D60093"/>
    <a:srgbClr val="FFCC00"/>
    <a:srgbClr val="6600CC"/>
    <a:srgbClr val="CC66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923" autoAdjust="0"/>
    <p:restoredTop sz="97743" autoAdjust="0"/>
  </p:normalViewPr>
  <p:slideViewPr>
    <p:cSldViewPr>
      <p:cViewPr>
        <p:scale>
          <a:sx n="87" d="100"/>
          <a:sy n="87" d="100"/>
        </p:scale>
        <p:origin x="-86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5F6E7-9380-44FF-A4DA-34B5F6A43429}" type="datetimeFigureOut">
              <a:rPr lang="en-US" smtClean="0"/>
              <a:pPr/>
              <a:t>7/1/2010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2BD47-816A-49EC-9A53-EB085948CF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01/07/2010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793" t="8398"/>
          <a:stretch>
            <a:fillRect/>
          </a:stretch>
        </p:blipFill>
        <p:spPr bwMode="auto">
          <a:xfrm>
            <a:off x="-32084" y="0"/>
            <a:ext cx="9176084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71670" y="2143116"/>
            <a:ext cx="485778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Aharoni" pitchFamily="2" charset="-79"/>
              </a:rPr>
              <a:t>Khutbah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Aharoni" pitchFamily="2" charset="-79"/>
              </a:rPr>
              <a:t> Multimedia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714620"/>
            <a:ext cx="8429684" cy="2000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</a:t>
            </a:r>
            <a:r>
              <a:rPr lang="en-US" sz="5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Azab</a:t>
            </a:r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</a:t>
            </a:r>
            <a:r>
              <a:rPr lang="en-US" sz="5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Akibat</a:t>
            </a:r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</a:t>
            </a:r>
            <a:r>
              <a:rPr lang="en-US" sz="5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Meninggalkan</a:t>
            </a:r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SOLAT</a:t>
            </a:r>
            <a:endParaRPr lang="en-US" sz="5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Gill Sans Ultra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036" y="6001900"/>
            <a:ext cx="8929718" cy="707886"/>
          </a:xfrm>
          <a:prstGeom prst="rect">
            <a:avLst/>
          </a:prstGeom>
          <a:gradFill flip="none"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3500000" scaled="1"/>
            <a:tileRect/>
          </a:gradFill>
          <a:ln w="38100">
            <a:solidFill>
              <a:srgbClr val="FF0000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19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Rejab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, 1431 / 2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Julai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2010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http ://e-khutbah.terengganu.gov.my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7586251" y="6215082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943441" y="6215082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0631" y="6215082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8643966" y="6215082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39" y="0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357166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Fahamilah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Tujuan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penciptaan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642910" y="1500174"/>
            <a:ext cx="7786742" cy="1357322"/>
          </a:xfrm>
          <a:prstGeom prst="round1Rect">
            <a:avLst/>
          </a:prstGeom>
          <a:solidFill>
            <a:srgbClr val="FF0000">
              <a:alpha val="4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Pencipta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Pemilik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85852" y="3286124"/>
            <a:ext cx="6643734" cy="1143008"/>
          </a:xfrm>
          <a:prstGeom prst="ellipse">
            <a:avLst/>
          </a:prstGeom>
          <a:solidFill>
            <a:srgbClr val="006600">
              <a:alpha val="31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pengabdian</a:t>
            </a:r>
            <a:endParaRPr lang="ms-MY" sz="4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871518" y="5514996"/>
            <a:ext cx="3271854" cy="914400"/>
          </a:xfrm>
          <a:prstGeom prst="snip2DiagRect">
            <a:avLst/>
          </a:prstGeom>
          <a:solidFill>
            <a:srgbClr val="FF0000">
              <a:alpha val="3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Jin </a:t>
            </a:r>
            <a:endParaRPr lang="ms-MY" sz="4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5300674" y="5500702"/>
            <a:ext cx="3271854" cy="914400"/>
          </a:xfrm>
          <a:prstGeom prst="snip2DiagRect">
            <a:avLst/>
          </a:prstGeom>
          <a:solidFill>
            <a:srgbClr val="6600CC">
              <a:alpha val="43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4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Curved Right Arrow 14"/>
          <p:cNvSpPr/>
          <p:nvPr/>
        </p:nvSpPr>
        <p:spPr>
          <a:xfrm flipV="1">
            <a:off x="554332" y="4000504"/>
            <a:ext cx="1017272" cy="1643074"/>
          </a:xfrm>
          <a:prstGeom prst="curvedRightArrow">
            <a:avLst>
              <a:gd name="adj1" fmla="val 25000"/>
              <a:gd name="adj2" fmla="val 50000"/>
              <a:gd name="adj3" fmla="val 42857"/>
            </a:avLst>
          </a:prstGeom>
          <a:solidFill>
            <a:srgbClr val="00FF00">
              <a:alpha val="36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Curved Right Arrow 15"/>
          <p:cNvSpPr/>
          <p:nvPr/>
        </p:nvSpPr>
        <p:spPr>
          <a:xfrm flipH="1" flipV="1">
            <a:off x="7698132" y="4000504"/>
            <a:ext cx="1017272" cy="1643074"/>
          </a:xfrm>
          <a:prstGeom prst="curvedRightArrow">
            <a:avLst>
              <a:gd name="adj1" fmla="val 25000"/>
              <a:gd name="adj2" fmla="val 50000"/>
              <a:gd name="adj3" fmla="val 42857"/>
            </a:avLst>
          </a:prstGeom>
          <a:solidFill>
            <a:srgbClr val="00FF00">
              <a:alpha val="44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Striped Right Arrow 17"/>
          <p:cNvSpPr/>
          <p:nvPr/>
        </p:nvSpPr>
        <p:spPr>
          <a:xfrm rot="5400000">
            <a:off x="4341399" y="2373717"/>
            <a:ext cx="389764" cy="1643074"/>
          </a:xfrm>
          <a:prstGeom prst="stripedRightArrow">
            <a:avLst/>
          </a:prstGeom>
          <a:solidFill>
            <a:srgbClr val="00FF00">
              <a:alpha val="42000"/>
            </a:srgbClr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348" y="7141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Az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Zariyat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56: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1714488"/>
            <a:ext cx="86276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وَمَا خَلَقْتُ الْجِنَّ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وَالإِنسَ إِلاَّ </a:t>
            </a:r>
            <a:r>
              <a:rPr lang="ar-SA" sz="66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لِيَعْبُدُونِ</a:t>
            </a:r>
            <a:endParaRPr lang="ms-MY" sz="66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3000372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menciptakan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mengabdi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-Ku” </a:t>
            </a:r>
            <a:endParaRPr lang="ms-MY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44" y="71414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mengabd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Allah?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1357290" y="1428736"/>
            <a:ext cx="6357982" cy="914400"/>
          </a:xfrm>
          <a:prstGeom prst="snip2DiagRect">
            <a:avLst/>
          </a:prstGeom>
          <a:solidFill>
            <a:srgbClr val="FF0000">
              <a:alpha val="3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lupa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1357290" y="2586038"/>
            <a:ext cx="6357982" cy="1128714"/>
          </a:xfrm>
          <a:prstGeom prst="snip2DiagRect">
            <a:avLst/>
          </a:prstGeom>
          <a:solidFill>
            <a:srgbClr val="FF0000">
              <a:alpha val="3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Ingkar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1357290" y="3943360"/>
            <a:ext cx="6357982" cy="1128714"/>
          </a:xfrm>
          <a:prstGeom prst="snip2DiagRect">
            <a:avLst/>
          </a:prstGeom>
          <a:solidFill>
            <a:srgbClr val="FF0000">
              <a:alpha val="38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lima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28596" y="5357826"/>
            <a:ext cx="6500858" cy="1214446"/>
          </a:xfrm>
          <a:prstGeom prst="round2DiagRect">
            <a:avLst/>
          </a:prstGeom>
          <a:solidFill>
            <a:srgbClr val="00FF00">
              <a:alpha val="30000"/>
            </a:srgbClr>
          </a:solidFill>
          <a:ln>
            <a:solidFill>
              <a:srgbClr val="FFC0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dekatkan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2844" y="282339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?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00034" y="1928802"/>
            <a:ext cx="8358246" cy="4714908"/>
          </a:xfrm>
          <a:prstGeom prst="cloudCallout">
            <a:avLst>
              <a:gd name="adj1" fmla="val -36950"/>
              <a:gd name="adj2" fmla="val -56279"/>
            </a:avLst>
          </a:prstGeom>
          <a:solidFill>
            <a:srgbClr val="D60093">
              <a:alpha val="33000"/>
            </a:srgbClr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Barangsiapa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Mengabaikan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Mengenakan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12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Penghinaan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/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Atasnya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428596" y="1571612"/>
            <a:ext cx="1414466" cy="1571636"/>
          </a:xfrm>
          <a:prstGeom prst="star7">
            <a:avLst/>
          </a:prstGeom>
          <a:solidFill>
            <a:srgbClr val="D60093">
              <a:alpha val="6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ms-MY" sz="4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928794" y="1285860"/>
            <a:ext cx="6643734" cy="1928826"/>
          </a:xfrm>
          <a:prstGeom prst="flowChartPunchedTape">
            <a:avLst/>
          </a:prstGeom>
          <a:solidFill>
            <a:srgbClr val="FF0000">
              <a:alpha val="6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rezekinya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28596" y="3214686"/>
            <a:ext cx="1414466" cy="1571636"/>
          </a:xfrm>
          <a:prstGeom prst="star7">
            <a:avLst/>
          </a:prstGeom>
          <a:solidFill>
            <a:srgbClr val="D60093">
              <a:alpha val="6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ms-MY" sz="4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1928794" y="2928934"/>
            <a:ext cx="6643734" cy="1928826"/>
          </a:xfrm>
          <a:prstGeom prst="flowChartPunchedTape">
            <a:avLst/>
          </a:prstGeom>
          <a:solidFill>
            <a:srgbClr val="FF0000">
              <a:alpha val="6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cabut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cahaya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keimanan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442890" y="4929198"/>
            <a:ext cx="1414466" cy="1571636"/>
          </a:xfrm>
          <a:prstGeom prst="star7">
            <a:avLst/>
          </a:prstGeom>
          <a:solidFill>
            <a:srgbClr val="D60093">
              <a:alpha val="6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ms-MY" sz="4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1928794" y="4643446"/>
            <a:ext cx="6643734" cy="1928826"/>
          </a:xfrm>
          <a:prstGeom prst="flowChartPunchedTape">
            <a:avLst/>
          </a:prstGeom>
          <a:solidFill>
            <a:srgbClr val="FF0000">
              <a:alpha val="6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rezekinya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2844" y="285728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Dirasai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428596" y="1571612"/>
            <a:ext cx="1414466" cy="1571636"/>
          </a:xfrm>
          <a:prstGeom prst="star7">
            <a:avLst/>
          </a:prstGeom>
          <a:solidFill>
            <a:srgbClr val="D60093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928794" y="1285860"/>
            <a:ext cx="6643734" cy="1928826"/>
          </a:xfrm>
          <a:prstGeom prst="flowChartPunchedTape">
            <a:avLst/>
          </a:prstGeom>
          <a:solidFill>
            <a:srgbClr val="FF0000">
              <a:alpha val="6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dicabut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keadaan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haus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28596" y="3214686"/>
            <a:ext cx="1414466" cy="1571636"/>
          </a:xfrm>
          <a:prstGeom prst="star7">
            <a:avLst/>
          </a:prstGeom>
          <a:solidFill>
            <a:srgbClr val="D60093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1928794" y="2928934"/>
            <a:ext cx="6643734" cy="1928826"/>
          </a:xfrm>
          <a:prstGeom prst="flowChartPunchedTape">
            <a:avLst/>
          </a:prstGeom>
          <a:solidFill>
            <a:srgbClr val="FF0000">
              <a:alpha val="6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dahsyat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dicabut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442890" y="4929198"/>
            <a:ext cx="1414466" cy="1571636"/>
          </a:xfrm>
          <a:prstGeom prst="star7">
            <a:avLst/>
          </a:prstGeom>
          <a:solidFill>
            <a:srgbClr val="D60093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1928794" y="4643446"/>
            <a:ext cx="6643734" cy="1928826"/>
          </a:xfrm>
          <a:prstGeom prst="flowChartPunchedTape">
            <a:avLst/>
          </a:prstGeom>
          <a:solidFill>
            <a:srgbClr val="FF0000">
              <a:alpha val="6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Dirisaukan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6" y="285728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Dirasai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hendak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428596" y="1571612"/>
            <a:ext cx="1414466" cy="1571636"/>
          </a:xfrm>
          <a:prstGeom prst="star7">
            <a:avLst/>
          </a:prstGeom>
          <a:solidFill>
            <a:srgbClr val="D60093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928794" y="1285860"/>
            <a:ext cx="6643734" cy="1928826"/>
          </a:xfrm>
          <a:prstGeom prst="flowChartPunchedTape">
            <a:avLst/>
          </a:prstGeom>
          <a:solidFill>
            <a:srgbClr val="FF0000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Kesusahan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berdepan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malaikat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nakir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28596" y="3143248"/>
            <a:ext cx="1414466" cy="1571636"/>
          </a:xfrm>
          <a:prstGeom prst="star7">
            <a:avLst/>
          </a:prstGeom>
          <a:solidFill>
            <a:srgbClr val="D60093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1928794" y="2928934"/>
            <a:ext cx="6643734" cy="1928826"/>
          </a:xfrm>
          <a:prstGeom prst="flowChartPunchedTape">
            <a:avLst/>
          </a:prstGeom>
          <a:solidFill>
            <a:srgbClr val="FF0000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Kuburnya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gelap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gelita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442890" y="4857760"/>
            <a:ext cx="1414466" cy="1571636"/>
          </a:xfrm>
          <a:prstGeom prst="star7">
            <a:avLst/>
          </a:prstGeom>
          <a:solidFill>
            <a:srgbClr val="D60093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1928794" y="4643446"/>
            <a:ext cx="6643734" cy="1928826"/>
          </a:xfrm>
          <a:prstGeom prst="flowChartPunchedTape">
            <a:avLst/>
          </a:prstGeom>
          <a:solidFill>
            <a:srgbClr val="FF0000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Kubur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menghimpitnya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sehingga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berselisih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rusuknya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06" y="71414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Dirasai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lam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ubur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428596" y="1571612"/>
            <a:ext cx="1414466" cy="1571636"/>
          </a:xfrm>
          <a:prstGeom prst="star7">
            <a:avLst/>
          </a:prstGeom>
          <a:solidFill>
            <a:srgbClr val="D60093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928794" y="1285860"/>
            <a:ext cx="6643734" cy="1928826"/>
          </a:xfrm>
          <a:prstGeom prst="flowChartPunchedTape">
            <a:avLst/>
          </a:prstGeom>
          <a:solidFill>
            <a:srgbClr val="FF0000">
              <a:alpha val="6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Hisab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berat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428596" y="3214686"/>
            <a:ext cx="1414466" cy="1571636"/>
          </a:xfrm>
          <a:prstGeom prst="star7">
            <a:avLst/>
          </a:prstGeom>
          <a:solidFill>
            <a:srgbClr val="D60093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1928794" y="2928934"/>
            <a:ext cx="6643734" cy="1928826"/>
          </a:xfrm>
          <a:prstGeom prst="flowChartPunchedTape">
            <a:avLst/>
          </a:prstGeom>
          <a:solidFill>
            <a:srgbClr val="FF0000">
              <a:alpha val="6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murka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442890" y="4929198"/>
            <a:ext cx="1414466" cy="1571636"/>
          </a:xfrm>
          <a:prstGeom prst="star7">
            <a:avLst/>
          </a:prstGeom>
          <a:solidFill>
            <a:srgbClr val="D60093">
              <a:alpha val="6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3</a:t>
            </a:r>
            <a:endParaRPr lang="ms-MY" sz="40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1928794" y="4643446"/>
            <a:ext cx="6643734" cy="1928826"/>
          </a:xfrm>
          <a:prstGeom prst="flowChartPunchedTape">
            <a:avLst/>
          </a:prstGeom>
          <a:solidFill>
            <a:srgbClr val="FF0000">
              <a:alpha val="6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neraka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2852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kiamat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2844" y="282339"/>
            <a:ext cx="90011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: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285752" y="1428736"/>
            <a:ext cx="8643966" cy="4929222"/>
          </a:xfrm>
          <a:prstGeom prst="verticalScroll">
            <a:avLst>
              <a:gd name="adj" fmla="val 6758"/>
            </a:avLst>
          </a:prstGeom>
          <a:solidFill>
            <a:srgbClr val="7030A0">
              <a:alpha val="66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sesiapa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meninggalkan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Maghrib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dosanya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berzina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ibunya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sendiri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lelaki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berzina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bapanya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sendiri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perempuan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ertical Scroll 9"/>
          <p:cNvSpPr/>
          <p:nvPr/>
        </p:nvSpPr>
        <p:spPr>
          <a:xfrm>
            <a:off x="142844" y="1428736"/>
            <a:ext cx="8786874" cy="4929222"/>
          </a:xfrm>
          <a:prstGeom prst="verticalScroll">
            <a:avLst>
              <a:gd name="adj" fmla="val 8252"/>
            </a:avLst>
          </a:prstGeom>
          <a:solidFill>
            <a:srgbClr val="7030A0">
              <a:alpha val="6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Sesiapa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meninggalkan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Isyak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reda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muka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4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bumi-Nya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4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180" t="8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1988" y="64168"/>
            <a:ext cx="8929718" cy="1142984"/>
          </a:xfrm>
          <a:prstGeom prst="roundRect">
            <a:avLst/>
          </a:prstGeom>
          <a:solidFill>
            <a:srgbClr val="00B0F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  <a:solidFill>
            <a:srgbClr val="CC330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768532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ertical Scroll 9"/>
          <p:cNvSpPr/>
          <p:nvPr/>
        </p:nvSpPr>
        <p:spPr>
          <a:xfrm>
            <a:off x="71438" y="1357298"/>
            <a:ext cx="9072562" cy="5000660"/>
          </a:xfrm>
          <a:prstGeom prst="verticalScroll">
            <a:avLst>
              <a:gd name="adj" fmla="val 7844"/>
            </a:avLst>
          </a:prstGeom>
          <a:solidFill>
            <a:srgbClr val="7030A0">
              <a:alpha val="6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Manakala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sesiapa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meninggalkan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Subuh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pula,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diseksa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neraka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selama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enam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puluh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tahun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menurut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kiraan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waktu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40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ertical Scroll 9"/>
          <p:cNvSpPr/>
          <p:nvPr/>
        </p:nvSpPr>
        <p:spPr>
          <a:xfrm>
            <a:off x="71438" y="1357298"/>
            <a:ext cx="9072562" cy="5000660"/>
          </a:xfrm>
          <a:prstGeom prst="verticalScroll">
            <a:avLst>
              <a:gd name="adj" fmla="val 7844"/>
            </a:avLst>
          </a:prstGeom>
          <a:solidFill>
            <a:srgbClr val="7030A0">
              <a:alpha val="5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Zuhur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,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diibaratkan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meruntuhkan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Kaabah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4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Vertical Scroll 9"/>
          <p:cNvSpPr/>
          <p:nvPr/>
        </p:nvSpPr>
        <p:spPr>
          <a:xfrm>
            <a:off x="71438" y="1357298"/>
            <a:ext cx="9072562" cy="5000660"/>
          </a:xfrm>
          <a:prstGeom prst="verticalScroll">
            <a:avLst>
              <a:gd name="adj" fmla="val 7844"/>
            </a:avLst>
          </a:prstGeom>
          <a:solidFill>
            <a:srgbClr val="7030A0">
              <a:alpha val="5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meninggalkan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asar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dosanya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perbuatan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membunuh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1,000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4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158" y="292222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Muhasabahlah</a:t>
            </a: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……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714348" y="1571612"/>
            <a:ext cx="7929618" cy="1214446"/>
          </a:xfrm>
          <a:prstGeom prst="snip2DiagRect">
            <a:avLst/>
          </a:prstGeom>
          <a:solidFill>
            <a:srgbClr val="FFCC00">
              <a:alpha val="48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14348" y="3071810"/>
            <a:ext cx="7929618" cy="1214446"/>
          </a:xfrm>
          <a:prstGeom prst="snip2DiagRect">
            <a:avLst/>
          </a:prstGeom>
          <a:solidFill>
            <a:srgbClr val="FFCC00">
              <a:alpha val="48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Adakah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’?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14348" y="4500570"/>
            <a:ext cx="7929618" cy="1928826"/>
          </a:xfrm>
          <a:prstGeom prst="snip2DiagRect">
            <a:avLst/>
          </a:prstGeom>
          <a:solidFill>
            <a:srgbClr val="FFCC00">
              <a:alpha val="48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Apakah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merasa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sudah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keampunan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pahala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hasil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34" y="142852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 Imam Ibnul Qayyim </a:t>
            </a:r>
          </a:p>
          <a:p>
            <a:pPr algn="ctr"/>
            <a:r>
              <a:rPr lang="ms-MY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Al-jauziyah Rahimahullah:</a:t>
            </a:r>
            <a:endParaRPr lang="ms-MY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34" y="1357298"/>
            <a:ext cx="8215370" cy="1428760"/>
          </a:xfrm>
          <a:prstGeom prst="rect">
            <a:avLst/>
          </a:prstGeom>
          <a:solidFill>
            <a:srgbClr val="D60093">
              <a:alpha val="38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“Manusia yang mengerjakan solat terbahagi kepada lima golongan </a:t>
            </a:r>
            <a:r>
              <a:rPr lang="ms-MY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iaitu..” 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10-Point Star 11"/>
          <p:cNvSpPr/>
          <p:nvPr/>
        </p:nvSpPr>
        <p:spPr>
          <a:xfrm>
            <a:off x="642910" y="3943360"/>
            <a:ext cx="914400" cy="914400"/>
          </a:xfrm>
          <a:prstGeom prst="star10">
            <a:avLst/>
          </a:prstGeom>
          <a:solidFill>
            <a:srgbClr val="FF0000">
              <a:alpha val="29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2000232" y="2928934"/>
            <a:ext cx="6572296" cy="3000396"/>
          </a:xfrm>
          <a:prstGeom prst="flowChartPunchedTape">
            <a:avLst/>
          </a:prstGeom>
          <a:solidFill>
            <a:srgbClr val="FF0000">
              <a:alpha val="29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 yang  </a:t>
            </a:r>
            <a:r>
              <a:rPr lang="ms-MY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zalim terhadap dirinya sendiri dan lalai iaitu orang yang tidak menyempurnakan wuduknya, pelaksanaan solatnya, rukun dan </a:t>
            </a:r>
            <a:r>
              <a:rPr lang="ms-MY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syaratnya.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71670" y="5943600"/>
            <a:ext cx="5072098" cy="914400"/>
          </a:xfrm>
          <a:prstGeom prst="roundRect">
            <a:avLst/>
          </a:prstGeom>
          <a:solidFill>
            <a:srgbClr val="FF0000">
              <a:alpha val="29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siksaan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-Point Star 9"/>
          <p:cNvSpPr/>
          <p:nvPr/>
        </p:nvSpPr>
        <p:spPr>
          <a:xfrm>
            <a:off x="428596" y="2586038"/>
            <a:ext cx="914400" cy="914400"/>
          </a:xfrm>
          <a:prstGeom prst="star10">
            <a:avLst/>
          </a:prstGeom>
          <a:solidFill>
            <a:srgbClr val="FF6600">
              <a:alpha val="30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785918" y="1357298"/>
            <a:ext cx="7072362" cy="4000528"/>
          </a:xfrm>
          <a:prstGeom prst="flowChartPunchedTape">
            <a:avLst/>
          </a:prstGeom>
          <a:solidFill>
            <a:srgbClr val="FF6600">
              <a:alpha val="30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“Golongan 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menjaga waktu, batasan dan rukun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solat,menyempurnakan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wuduk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namun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 memberi makna apa-apa dalam jiwanya sebab dia dipengaruhi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gangguan”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57356" y="5500702"/>
            <a:ext cx="5072098" cy="1071570"/>
          </a:xfrm>
          <a:prstGeom prst="roundRect">
            <a:avLst/>
          </a:prstGeom>
          <a:solidFill>
            <a:srgbClr val="FF6600">
              <a:alpha val="30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 ini akan dihisab solatnya di akhirat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kelak.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-Point Star 9"/>
          <p:cNvSpPr/>
          <p:nvPr/>
        </p:nvSpPr>
        <p:spPr>
          <a:xfrm>
            <a:off x="428596" y="2586038"/>
            <a:ext cx="914400" cy="914400"/>
          </a:xfrm>
          <a:prstGeom prst="star10">
            <a:avLst/>
          </a:prstGeom>
          <a:solidFill>
            <a:srgbClr val="3333FF">
              <a:alpha val="25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785918" y="1357298"/>
            <a:ext cx="7072362" cy="4000528"/>
          </a:xfrm>
          <a:prstGeom prst="flowChartPunchedTape">
            <a:avLst/>
          </a:prstGeom>
          <a:solidFill>
            <a:srgbClr val="3333FF">
              <a:alpha val="25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batasan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rukun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berusaha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menolak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gangguan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godaan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bersungguh-sungguh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melawan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r>
              <a:rPr lang="ms-MY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57356" y="5500702"/>
            <a:ext cx="5072098" cy="1071570"/>
          </a:xfrm>
          <a:prstGeom prst="roundRect">
            <a:avLst/>
          </a:prstGeom>
          <a:solidFill>
            <a:srgbClr val="3333FF">
              <a:alpha val="25000"/>
            </a:srgbClr>
          </a:solidFill>
          <a:ln>
            <a:solidFill>
              <a:schemeClr val="bg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diberi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keampunan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-Point Star 9"/>
          <p:cNvSpPr/>
          <p:nvPr/>
        </p:nvSpPr>
        <p:spPr>
          <a:xfrm>
            <a:off x="428596" y="2586038"/>
            <a:ext cx="914400" cy="914400"/>
          </a:xfrm>
          <a:prstGeom prst="star10">
            <a:avLst/>
          </a:prstGeom>
          <a:solidFill>
            <a:srgbClr val="00FF00">
              <a:alpha val="30000"/>
            </a:srgbClr>
          </a:solidFill>
          <a:ln>
            <a:solidFill>
              <a:schemeClr val="bg1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785918" y="1285860"/>
            <a:ext cx="7072362" cy="4000528"/>
          </a:xfrm>
          <a:prstGeom prst="flowChartPunchedTape">
            <a:avLst/>
          </a:prstGeom>
          <a:solidFill>
            <a:srgbClr val="00FF00">
              <a:alpha val="30000"/>
            </a:srgbClr>
          </a:solidFill>
          <a:ln>
            <a:solidFill>
              <a:schemeClr val="bg1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memulakan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semua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rukun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batasan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Seluruh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tertumpu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selalu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menjaga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batasan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seluruh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beribadah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57356" y="5500702"/>
            <a:ext cx="5072098" cy="1071570"/>
          </a:xfrm>
          <a:prstGeom prst="roundRect">
            <a:avLst/>
          </a:prstGeom>
          <a:solidFill>
            <a:srgbClr val="00FF00">
              <a:alpha val="30000"/>
            </a:srgbClr>
          </a:solidFill>
          <a:ln>
            <a:solidFill>
              <a:schemeClr val="bg1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pahala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-Point Star 9"/>
          <p:cNvSpPr/>
          <p:nvPr/>
        </p:nvSpPr>
        <p:spPr>
          <a:xfrm>
            <a:off x="142844" y="2586038"/>
            <a:ext cx="914400" cy="914400"/>
          </a:xfrm>
          <a:prstGeom prst="star10">
            <a:avLst/>
          </a:prstGeom>
          <a:solidFill>
            <a:srgbClr val="006600">
              <a:alpha val="32000"/>
            </a:srgbClr>
          </a:solidFill>
          <a:ln>
            <a:solidFill>
              <a:schemeClr val="bg1"/>
            </a:solidFill>
          </a:ln>
          <a:effectLst>
            <a:glow rad="101600">
              <a:srgbClr val="00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ms-MY" sz="36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1214414" y="1285860"/>
            <a:ext cx="7572428" cy="4357718"/>
          </a:xfrm>
          <a:prstGeom prst="flowChartPunchedTape">
            <a:avLst/>
          </a:prstGeom>
          <a:solidFill>
            <a:srgbClr val="006600">
              <a:alpha val="32000"/>
            </a:srgbClr>
          </a:solidFill>
          <a:ln>
            <a:solidFill>
              <a:schemeClr val="bg1"/>
            </a:solidFill>
          </a:ln>
          <a:effectLst>
            <a:glow rad="101600">
              <a:srgbClr val="00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melaksanakan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seperti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keempat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Namun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meletakkan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hadapan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Rabb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Azza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Jalla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selalu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melihat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mengawasinya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kecintaan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semakin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meningkat</a:t>
            </a:r>
            <a:r>
              <a:rPr lang="ms-MY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2976" y="5715016"/>
            <a:ext cx="6429420" cy="1071570"/>
          </a:xfrm>
          <a:prstGeom prst="roundRect">
            <a:avLst/>
          </a:prstGeom>
          <a:solidFill>
            <a:srgbClr val="006600">
              <a:alpha val="32000"/>
            </a:srgbClr>
          </a:solidFill>
          <a:ln>
            <a:solidFill>
              <a:schemeClr val="bg1"/>
            </a:solidFill>
          </a:ln>
          <a:effectLst>
            <a:glow rad="101600">
              <a:srgbClr val="0066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didekatkan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0034" y="21429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5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Marilah...</a:t>
            </a:r>
            <a:endParaRPr lang="ms-MY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5720" y="1571612"/>
            <a:ext cx="8572560" cy="914400"/>
          </a:xfrm>
          <a:prstGeom prst="roundRect">
            <a:avLst/>
          </a:prstGeom>
          <a:solidFill>
            <a:srgbClr val="FF6600">
              <a:alpha val="65000"/>
            </a:srgbClr>
          </a:solidFill>
          <a:ln>
            <a:solidFill>
              <a:srgbClr val="D6009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Tunaikan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kewajipan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5720" y="2714620"/>
            <a:ext cx="8572560" cy="1700218"/>
          </a:xfrm>
          <a:prstGeom prst="roundRect">
            <a:avLst/>
          </a:prstGeom>
          <a:solidFill>
            <a:srgbClr val="FF6600">
              <a:alpha val="65000"/>
            </a:srgbClr>
          </a:solidFill>
          <a:ln>
            <a:solidFill>
              <a:srgbClr val="D6009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terpengaruh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mengatakan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752" y="4586326"/>
            <a:ext cx="8643966" cy="1771632"/>
          </a:xfrm>
          <a:prstGeom prst="roundRect">
            <a:avLst/>
          </a:prstGeom>
          <a:solidFill>
            <a:srgbClr val="FF6600">
              <a:alpha val="65000"/>
            </a:srgbClr>
          </a:solidFill>
          <a:ln>
            <a:solidFill>
              <a:srgbClr val="D6009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maksum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juang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Sabilillah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43743"/>
            <a:ext cx="9144000" cy="2585323"/>
          </a:xfrm>
          <a:prstGeom prst="rect">
            <a:avLst/>
          </a:prstGeom>
          <a:solidFill>
            <a:srgbClr val="99000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الْجَوَّادُ الْكَرِيْمُ،</a:t>
            </a: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مُحَمَّدًا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وَرَسُوْلُهُ،وَمَنْ هُوَ بِالْمُؤْمِنِيْنَ رَؤُوْفٌ رَحِيْمٌ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751740"/>
            <a:ext cx="864399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Pemurah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belas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kasihan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terhadap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39" y="0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348" y="71414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Munafiqun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9: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486619"/>
            <a:ext cx="9144000" cy="2585323"/>
          </a:xfrm>
          <a:prstGeom prst="rect">
            <a:avLst/>
          </a:prstGeom>
          <a:solidFill>
            <a:schemeClr val="accent6">
              <a:lumMod val="75000"/>
              <a:alpha val="2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يَآ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أَيُّهَا الَّذِينَ آمَنُوا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تُلْهِكُمْ أَمْوَالُكُمْ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أَوْلاَدُكُمْ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عَن ذِكْرِ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وَمَن يَفْعَلْ ذَلِكَ فَأُوْلَئِكَ هُمُ الْخَاسِرُونَ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472" y="4182627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hartamu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anak-anakmu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melalaikan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mengingat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Barangsiapa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berbuat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demikian,maka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" y="-128610"/>
            <a:ext cx="9344060" cy="698661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Action Button: Beginning 6">
            <a:hlinkClick r:id="" action="ppaction://hlinkshowjump?jump=firstslide" highlightClick="1"/>
          </p:cNvPr>
          <p:cNvSpPr/>
          <p:nvPr/>
        </p:nvSpPr>
        <p:spPr>
          <a:xfrm>
            <a:off x="7586251" y="6215082"/>
            <a:ext cx="285752" cy="285752"/>
          </a:xfrm>
          <a:prstGeom prst="actionButtonBeginning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943441" y="6215082"/>
            <a:ext cx="285752" cy="285752"/>
          </a:xfrm>
          <a:prstGeom prst="actionButtonBackPrevious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0631" y="6215082"/>
            <a:ext cx="285752" cy="285752"/>
          </a:xfrm>
          <a:prstGeom prst="actionButtonForwardNex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8643966" y="6215082"/>
            <a:ext cx="285752" cy="285752"/>
          </a:xfrm>
          <a:prstGeom prst="actionButtonEnd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t="1057" b="15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Action Button: Beginning 2">
            <a:hlinkClick r:id="" action="ppaction://hlinkshowjump?jump=firstslide" highlightClick="1"/>
          </p:cNvPr>
          <p:cNvSpPr/>
          <p:nvPr/>
        </p:nvSpPr>
        <p:spPr>
          <a:xfrm>
            <a:off x="7643834" y="5143512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001024" y="5143512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358214" y="5143512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End 5">
            <a:hlinkClick r:id="" action="ppaction://hlinkshowjump?jump=lastslide" highlightClick="1"/>
          </p:cNvPr>
          <p:cNvSpPr/>
          <p:nvPr/>
        </p:nvSpPr>
        <p:spPr>
          <a:xfrm>
            <a:off x="8701549" y="5143512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180" t="8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1988" y="64168"/>
            <a:ext cx="8929718" cy="1142984"/>
          </a:xfrm>
          <a:prstGeom prst="roundRect">
            <a:avLst/>
          </a:prstGeom>
          <a:solidFill>
            <a:srgbClr val="00B0F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  <a:solidFill>
            <a:srgbClr val="CC3300">
              <a:alpha val="27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768532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5180" t="84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101988" y="64168"/>
            <a:ext cx="8929718" cy="1142984"/>
          </a:xfrm>
          <a:prstGeom prst="roundRect">
            <a:avLst/>
          </a:prstGeom>
          <a:solidFill>
            <a:srgbClr val="00B0F0">
              <a:alpha val="5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500174"/>
            <a:ext cx="9144000" cy="2123658"/>
          </a:xfrm>
          <a:prstGeom prst="rect">
            <a:avLst/>
          </a:prstGeom>
          <a:solidFill>
            <a:srgbClr val="CC3300">
              <a:alpha val="41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إِنَّ </a:t>
            </a:r>
            <a:r>
              <a:rPr lang="ar-SA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الصَّلاةَ </a:t>
            </a:r>
            <a:r>
              <a:rPr lang="ar-SA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كَانَتْ عَلَى </a:t>
            </a:r>
            <a:r>
              <a:rPr lang="ar-SA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الْمُؤْمِنِينَ</a:t>
            </a:r>
            <a:endParaRPr lang="en-US" sz="66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66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كِتَابًا مَوْقُوتًا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714752"/>
            <a:ext cx="8286808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s-MY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 sembahyang itu adalah satu ketetapan yang diwajibkan atas orang yang beriman, yang tertentu </a:t>
            </a:r>
            <a:r>
              <a:rPr lang="ms-MY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waktunya.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343743"/>
            <a:ext cx="9144000" cy="2585323"/>
          </a:xfrm>
          <a:prstGeom prst="rect">
            <a:avLst/>
          </a:prstGeom>
          <a:solidFill>
            <a:srgbClr val="990000">
              <a:alpha val="3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 كَامِلُ اْلأَسْمَـآءِ وَالصِّفَاتِ، وَأَشْهَدُ أَنَّ مُحَمَّدًا عَبْدُهُ وَرَسُوْلُهُ أَشْرَفُ الْمَخْلُوْقَاتِ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3643314"/>
            <a:ext cx="8643998" cy="3046988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Sempurna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Nama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SifatNya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2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emulia-mulia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makhluk</a:t>
            </a:r>
            <a:r>
              <a:rPr lang="en-US" sz="32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847198"/>
            <a:ext cx="8572560" cy="1569660"/>
          </a:xfrm>
          <a:prstGeom prst="rect">
            <a:avLst/>
          </a:prstGeom>
          <a:solidFill>
            <a:srgbClr val="990000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سَيِّدِنَا مُحَمَّدٍ وَعَلَى آلِهِ وَأَصْحَابِهِ أُوْلِى اْلفَضْلِ وَالْكَرَامَاتِ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643314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mempunyai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kelebihan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kemuliaan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66" y="33859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348" y="272457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9144000" cy="1938992"/>
          </a:xfrm>
          <a:prstGeom prst="rect">
            <a:avLst/>
          </a:prstGeom>
          <a:solidFill>
            <a:srgbClr val="990000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 اتَّقُوا اللهَ، وَعَلَى اللهِ فَتَوَكَّلُوْا إِنْ كُنْتُمْ مُؤْمِنِيْنَ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71876"/>
            <a:ext cx="914400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bertawakkal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sekiranya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benar-benar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910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596" y="5072074"/>
            <a:ext cx="5572164" cy="1428760"/>
          </a:xfrm>
          <a:prstGeom prst="roundRect">
            <a:avLst/>
          </a:prstGeom>
          <a:solidFill>
            <a:srgbClr val="00FF00">
              <a:alpha val="4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Sebaik-baik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71736" y="3000372"/>
            <a:ext cx="5715040" cy="1928826"/>
          </a:xfrm>
          <a:prstGeom prst="roundRect">
            <a:avLst/>
          </a:prstGeom>
          <a:solidFill>
            <a:srgbClr val="006600">
              <a:alpha val="2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Segeralah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membuat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bekalan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sebelum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910" y="1500174"/>
            <a:ext cx="7215238" cy="128588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Marilah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Allah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sebenar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215206" y="2714620"/>
            <a:ext cx="928694" cy="10001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Down Arrow 14"/>
          <p:cNvSpPr/>
          <p:nvPr/>
        </p:nvSpPr>
        <p:spPr>
          <a:xfrm>
            <a:off x="2357422" y="4286256"/>
            <a:ext cx="928694" cy="10001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910" y="353777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Kesimpulannya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642910" y="1928802"/>
            <a:ext cx="7643866" cy="1143008"/>
          </a:xfrm>
          <a:prstGeom prst="snip1Rect">
            <a:avLst/>
          </a:prstGeom>
          <a:solidFill>
            <a:srgbClr val="D60093">
              <a:alpha val="54000"/>
            </a:srgbClr>
          </a:solidFill>
          <a:ln w="5715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tunaikan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disyariatkan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642910" y="3286124"/>
            <a:ext cx="7643866" cy="1143008"/>
          </a:xfrm>
          <a:prstGeom prst="snip1Rect">
            <a:avLst/>
          </a:prstGeom>
          <a:solidFill>
            <a:srgbClr val="D60093">
              <a:alpha val="54000"/>
            </a:srgbClr>
          </a:solidFill>
          <a:ln w="5715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Qadha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kewajipan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diabaikan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>
            <a:off x="642910" y="4643446"/>
            <a:ext cx="7643866" cy="1143008"/>
          </a:xfrm>
          <a:prstGeom prst="snip1Rect">
            <a:avLst/>
          </a:prstGeom>
          <a:solidFill>
            <a:srgbClr val="D60093">
              <a:alpha val="54000"/>
            </a:srgbClr>
          </a:solidFill>
          <a:ln w="57150"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Qadha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wajib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847198"/>
            <a:ext cx="8572560" cy="1569660"/>
          </a:xfrm>
          <a:prstGeom prst="rect">
            <a:avLst/>
          </a:prstGeom>
          <a:solidFill>
            <a:srgbClr val="990000">
              <a:alpha val="2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سَيِّدِنَا مُحَمَّدٍ وَعَلَى آلِهِ وَأَصْحَابِهِ وَمَنْ تَبِعَهُمْ فِى الصِّراط الْمستقيم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3643314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66" y="33859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65639" cy="6860255"/>
          </a:xfrm>
          <a:prstGeom prst="rect">
            <a:avLst/>
          </a:prstGeom>
          <a:solidFill>
            <a:srgbClr val="00FF00"/>
          </a:solidFill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4282" y="214290"/>
            <a:ext cx="85887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akibat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menimpa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meringankan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ringankan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714348" y="1457324"/>
            <a:ext cx="8072494" cy="914400"/>
          </a:xfrm>
          <a:prstGeom prst="snip2DiagRect">
            <a:avLst/>
          </a:prstGeom>
          <a:solidFill>
            <a:srgbClr val="7030A0">
              <a:alpha val="50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cenderung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maksiat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714348" y="2443162"/>
            <a:ext cx="8072494" cy="914400"/>
          </a:xfrm>
          <a:prstGeom prst="snip2DiagRect">
            <a:avLst/>
          </a:prstGeom>
          <a:solidFill>
            <a:srgbClr val="7030A0">
              <a:alpha val="50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Memandang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>
            <a:off x="714348" y="3443294"/>
            <a:ext cx="8072494" cy="914400"/>
          </a:xfrm>
          <a:prstGeom prst="snip2DiagRect">
            <a:avLst/>
          </a:prstGeom>
          <a:solidFill>
            <a:srgbClr val="7030A0">
              <a:alpha val="50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berpoya-poya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boros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714348" y="4443426"/>
            <a:ext cx="8072494" cy="914400"/>
          </a:xfrm>
          <a:prstGeom prst="snip2DiagRect">
            <a:avLst/>
          </a:prstGeom>
          <a:solidFill>
            <a:srgbClr val="7030A0">
              <a:alpha val="50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Terhindar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soleh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348" y="5443558"/>
            <a:ext cx="8072494" cy="914400"/>
          </a:xfrm>
          <a:prstGeom prst="snip2DiagRect">
            <a:avLst/>
          </a:prstGeom>
          <a:solidFill>
            <a:srgbClr val="7030A0">
              <a:alpha val="5000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Hilang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usia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285720" y="1457324"/>
            <a:ext cx="914400" cy="914400"/>
          </a:xfrm>
          <a:prstGeom prst="star6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00014" y="2371724"/>
            <a:ext cx="914400" cy="914400"/>
          </a:xfrm>
          <a:prstGeom prst="star6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285720" y="3443294"/>
            <a:ext cx="914400" cy="914400"/>
          </a:xfrm>
          <a:prstGeom prst="star6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285720" y="4371988"/>
            <a:ext cx="914400" cy="914400"/>
          </a:xfrm>
          <a:prstGeom prst="star6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285720" y="5443558"/>
            <a:ext cx="914400" cy="914400"/>
          </a:xfrm>
          <a:prstGeom prst="star6">
            <a:avLst/>
          </a:prstGeom>
          <a:solidFill>
            <a:srgbClr val="00FF00"/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5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7158" y="21429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Mohonlah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57158" y="1714488"/>
            <a:ext cx="8501122" cy="2928958"/>
          </a:xfrm>
          <a:prstGeom prst="wedgeEllipseCallout">
            <a:avLst>
              <a:gd name="adj1" fmla="val 65"/>
              <a:gd name="adj2" fmla="val -52873"/>
            </a:avLst>
          </a:prstGeom>
          <a:solidFill>
            <a:srgbClr val="FFFF00">
              <a:alpha val="46000"/>
            </a:srgb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kami.Kuatkanlah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cekalkanlah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redhai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ms-MY" sz="24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714348" y="4786322"/>
            <a:ext cx="7858180" cy="1643074"/>
          </a:xfrm>
          <a:prstGeom prst="snip2SameRect">
            <a:avLst/>
          </a:prstGeom>
          <a:solidFill>
            <a:srgbClr val="FFFF00">
              <a:alpha val="46000"/>
            </a:srgbClr>
          </a:solidFill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Bangunlah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disembahyangkan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C:\Users\User\Pictures\gambar\AWAN BISMIS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88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1357298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59740" y="3571876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44" y="4335386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7" name="Action Button: Beginning 6">
            <a:hlinkClick r:id="" action="ppaction://hlinkshowjump?jump=firstslide" highlightClick="1"/>
          </p:cNvPr>
          <p:cNvSpPr/>
          <p:nvPr/>
        </p:nvSpPr>
        <p:spPr>
          <a:xfrm>
            <a:off x="7586251" y="6215082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943441" y="6215082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0631" y="6215082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8643966" y="6215082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785794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Action Button: Beginning 8">
            <a:hlinkClick r:id="" action="ppaction://hlinkshowjump?jump=firstslide" highlightClick="1"/>
          </p:cNvPr>
          <p:cNvSpPr/>
          <p:nvPr/>
        </p:nvSpPr>
        <p:spPr>
          <a:xfrm>
            <a:off x="7586251" y="6215082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943441" y="6215082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300631" y="6215082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End 11">
            <a:hlinkClick r:id="" action="ppaction://hlinkshowjump?jump=lastslide" highlightClick="1"/>
          </p:cNvPr>
          <p:cNvSpPr/>
          <p:nvPr/>
        </p:nvSpPr>
        <p:spPr>
          <a:xfrm>
            <a:off x="8643966" y="6215082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4282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2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2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2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263552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Action Button: Beginning 6">
            <a:hlinkClick r:id="" action="ppaction://hlinkshowjump?jump=firstslide" highlightClick="1"/>
          </p:cNvPr>
          <p:cNvSpPr/>
          <p:nvPr/>
        </p:nvSpPr>
        <p:spPr>
          <a:xfrm>
            <a:off x="7500958" y="6357958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858148" y="6357958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End 12">
            <a:hlinkClick r:id="" action="ppaction://hlinkshowjump?jump=lastslide" highlightClick="1"/>
          </p:cNvPr>
          <p:cNvSpPr/>
          <p:nvPr/>
        </p:nvSpPr>
        <p:spPr>
          <a:xfrm>
            <a:off x="8558673" y="6357958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24604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518" y="314324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8" name="Action Button: Beginning 7">
            <a:hlinkClick r:id="" action="ppaction://hlinkshowjump?jump=firstslide" highlightClick="1"/>
          </p:cNvPr>
          <p:cNvSpPr/>
          <p:nvPr/>
        </p:nvSpPr>
        <p:spPr>
          <a:xfrm>
            <a:off x="7586251" y="6357958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943441" y="6357958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300631" y="6357958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End 10">
            <a:hlinkClick r:id="" action="ppaction://hlinkshowjump?jump=lastslide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357166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Action Button: Beginning 2">
            <a:hlinkClick r:id="" action="ppaction://hlinkshowjump?jump=firstslide" highlightClick="1"/>
          </p:cNvPr>
          <p:cNvSpPr/>
          <p:nvPr/>
        </p:nvSpPr>
        <p:spPr>
          <a:xfrm>
            <a:off x="7586251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943441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300631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8643966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Action Button: Beginning 3">
            <a:hlinkClick r:id="" action="ppaction://hlinkshowjump?jump=firstslide" highlightClick="1"/>
          </p:cNvPr>
          <p:cNvSpPr/>
          <p:nvPr/>
        </p:nvSpPr>
        <p:spPr>
          <a:xfrm>
            <a:off x="7500958" y="6357958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858148" y="6357958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End 6">
            <a:hlinkClick r:id="" action="ppaction://hlinkshowjump?jump=lastslide" highlightClick="1"/>
          </p:cNvPr>
          <p:cNvSpPr/>
          <p:nvPr/>
        </p:nvSpPr>
        <p:spPr>
          <a:xfrm>
            <a:off x="8558673" y="6357958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57158" y="1214422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4348" y="272457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81346"/>
            <a:ext cx="9144000" cy="1938992"/>
          </a:xfrm>
          <a:prstGeom prst="rect">
            <a:avLst/>
          </a:prstGeom>
          <a:solidFill>
            <a:srgbClr val="990000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18" charset="-78"/>
                <a:cs typeface="Traditional Arabic" pitchFamily="18" charset="-78"/>
              </a:rPr>
              <a:t>يَآ أَيُّهَا الَّذِيْنَ ءَامَنُوْا اتَّقُوْا اللهَ حَقَّ تُقَاتِهِ وَلاَ تَمُوْتُنَّ إِلاَّ وَأَنْتُمْ مُسْلِمُوْنَ</a:t>
            </a:r>
            <a:endParaRPr lang="ms-MY" sz="60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571876"/>
            <a:ext cx="9144000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!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islam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176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785786" y="1225689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5" name="Action Button: Beginning 4">
            <a:hlinkClick r:id="" action="ppaction://hlinkshowjump?jump=firstslide" highlightClick="1"/>
          </p:cNvPr>
          <p:cNvSpPr/>
          <p:nvPr/>
        </p:nvSpPr>
        <p:spPr>
          <a:xfrm>
            <a:off x="7586251" y="6286520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943441" y="6286520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300631" y="6286520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End 7">
            <a:hlinkClick r:id="" action="ppaction://hlinkshowjump?jump=lastslide" highlightClick="1"/>
          </p:cNvPr>
          <p:cNvSpPr/>
          <p:nvPr/>
        </p:nvSpPr>
        <p:spPr>
          <a:xfrm>
            <a:off x="8643966" y="6286520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28604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3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500958" y="6357958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858148" y="6357958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558673" y="6357958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b="38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2643182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571636"/>
          </a:xfrm>
          <a:prstGeom prst="roundRect">
            <a:avLst/>
          </a:prstGeom>
          <a:solidFill>
            <a:srgbClr val="0066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ction Button: Beginning 4">
            <a:hlinkClick r:id="" action="ppaction://hlinkshowjump?jump=firstslide" highlightClick="1"/>
          </p:cNvPr>
          <p:cNvSpPr/>
          <p:nvPr/>
        </p:nvSpPr>
        <p:spPr>
          <a:xfrm>
            <a:off x="7586251" y="6286520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943441" y="6286520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300631" y="6286520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End 9">
            <a:hlinkClick r:id="" action="ppaction://hlinkshowjump?jump=lastslide" highlightClick="1"/>
          </p:cNvPr>
          <p:cNvSpPr/>
          <p:nvPr/>
        </p:nvSpPr>
        <p:spPr>
          <a:xfrm>
            <a:off x="8643966" y="6286520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910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8596" y="5072074"/>
            <a:ext cx="5572164" cy="1428760"/>
          </a:xfrm>
          <a:prstGeom prst="roundRect">
            <a:avLst/>
          </a:prstGeom>
          <a:solidFill>
            <a:srgbClr val="3333FF">
              <a:alpha val="44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Sempurnakan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tuntutan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mungkin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14612" y="3000372"/>
            <a:ext cx="5715040" cy="1928826"/>
          </a:xfrm>
          <a:prstGeom prst="roundRect">
            <a:avLst/>
          </a:prstGeom>
          <a:solidFill>
            <a:srgbClr val="006600">
              <a:alpha val="49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Solat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2910" y="1500174"/>
            <a:ext cx="7215238" cy="1285884"/>
          </a:xfrm>
          <a:prstGeom prst="roundRect">
            <a:avLst>
              <a:gd name="adj" fmla="val 50000"/>
            </a:avLst>
          </a:prstGeom>
          <a:solidFill>
            <a:srgbClr val="006600">
              <a:alpha val="9000"/>
            </a:srgbClr>
          </a:solidFill>
          <a:ln w="38100">
            <a:solidFill>
              <a:srgbClr val="FFFFFF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Marilah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bersama-sama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215206" y="2714620"/>
            <a:ext cx="928694" cy="10001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5" name="Down Arrow 14"/>
          <p:cNvSpPr/>
          <p:nvPr/>
        </p:nvSpPr>
        <p:spPr>
          <a:xfrm>
            <a:off x="2357422" y="4286256"/>
            <a:ext cx="928694" cy="1000132"/>
          </a:xfrm>
          <a:prstGeom prst="downArrow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2844" y="-71462"/>
            <a:ext cx="7902570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Tajuk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Khutbah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Hari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</a:t>
            </a:r>
            <a:r>
              <a:rPr kumimoji="0" lang="en-US" sz="54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ini</a:t>
            </a:r>
            <a:r>
              <a:rPr kumimoji="0" lang="en-US" sz="5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haroni" pitchFamily="2" charset="-79"/>
              </a:rPr>
              <a:t> ……</a:t>
            </a:r>
            <a:endParaRPr kumimoji="0" lang="en-US" sz="5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Brush Script MT" pitchFamily="66" charset="0"/>
              <a:ea typeface="+mj-ea"/>
              <a:cs typeface="Aharoni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4786322"/>
            <a:ext cx="8501122" cy="707886"/>
          </a:xfrm>
          <a:prstGeom prst="rect">
            <a:avLst/>
          </a:prstGeom>
          <a:gradFill flip="none" rotWithShape="1">
            <a:gsLst>
              <a:gs pos="45000">
                <a:schemeClr val="tx1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13500000" scaled="1"/>
            <a:tileRect/>
          </a:gradFill>
          <a:ln w="38100">
            <a:solidFill>
              <a:srgbClr val="FF0000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19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Rejab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 , 1431 / 2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Julai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, 2010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  <a:cs typeface="Aharoni" pitchFamily="2" charset="-79"/>
              </a:rPr>
              <a:t>http ://e-khutbah.terengganu.gov.my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1670" y="2143116"/>
            <a:ext cx="4857784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Aharoni" pitchFamily="2" charset="-79"/>
              </a:rPr>
              <a:t>Khutbah</a:t>
            </a:r>
            <a:r>
              <a:rPr 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  <a:cs typeface="Aharoni" pitchFamily="2" charset="-79"/>
              </a:rPr>
              <a:t> Multimedia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  <a:cs typeface="Aharoni" pitchFamily="2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596" y="2714620"/>
            <a:ext cx="8429684" cy="20002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  <a:scene3d>
              <a:camera prst="perspectiveAbove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</a:t>
            </a:r>
            <a:r>
              <a:rPr lang="en-US" sz="5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Azab</a:t>
            </a:r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</a:t>
            </a:r>
            <a:r>
              <a:rPr lang="en-US" sz="5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Akibat</a:t>
            </a:r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</a:t>
            </a:r>
            <a:r>
              <a:rPr lang="en-US" sz="5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Meninggalkan</a:t>
            </a:r>
            <a:r>
              <a:rPr lang="en-US" sz="5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Gill Sans Ultra Bold" pitchFamily="34" charset="0"/>
              </a:rPr>
              <a:t> SOLAT</a:t>
            </a:r>
            <a:endParaRPr lang="en-US" sz="5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Gill Sans Ul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5752" y="364789"/>
            <a:ext cx="81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Siapakah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Kita Di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85852" y="1500174"/>
            <a:ext cx="6715172" cy="857256"/>
          </a:xfrm>
          <a:prstGeom prst="rect">
            <a:avLst/>
          </a:prstGeom>
          <a:solidFill>
            <a:srgbClr val="FF0000">
              <a:alpha val="5098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Makhluk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Ciptaan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Striped Right Arrow 11"/>
          <p:cNvSpPr/>
          <p:nvPr/>
        </p:nvSpPr>
        <p:spPr>
          <a:xfrm rot="5400000">
            <a:off x="5027546" y="1473256"/>
            <a:ext cx="642944" cy="2697045"/>
          </a:xfrm>
          <a:prstGeom prst="stripedRightArrow">
            <a:avLst>
              <a:gd name="adj1" fmla="val 50000"/>
              <a:gd name="adj2" fmla="val 67155"/>
            </a:avLst>
          </a:prstGeom>
          <a:solidFill>
            <a:srgbClr val="00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3" name="Rectangle 12"/>
          <p:cNvSpPr/>
          <p:nvPr/>
        </p:nvSpPr>
        <p:spPr>
          <a:xfrm>
            <a:off x="2071670" y="3357562"/>
            <a:ext cx="6715172" cy="1143008"/>
          </a:xfrm>
          <a:prstGeom prst="rect">
            <a:avLst/>
          </a:prstGeom>
          <a:solidFill>
            <a:srgbClr val="FF0000">
              <a:alpha val="50980"/>
            </a:srgbClr>
          </a:solidFill>
          <a:ln w="28575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Di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Milik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Bakal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Musnah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28596" y="4857760"/>
            <a:ext cx="6643734" cy="1714512"/>
          </a:xfrm>
          <a:prstGeom prst="roundRect">
            <a:avLst/>
          </a:prstGeom>
          <a:solidFill>
            <a:srgbClr val="6600CC">
              <a:alpha val="58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membezakan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MUKMIN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endParaRPr lang="ms-MY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97" y="29829"/>
            <a:ext cx="9165639" cy="6860255"/>
          </a:xfrm>
          <a:prstGeom prst="rect">
            <a:avLst/>
          </a:prstGeom>
          <a:noFill/>
          <a:ln w="28575" algn="in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Action Button: Beginning 5">
            <a:hlinkClick r:id="" action="ppaction://hlinkshowjump?jump=firstslide" highlightClick="1"/>
          </p:cNvPr>
          <p:cNvSpPr/>
          <p:nvPr/>
        </p:nvSpPr>
        <p:spPr>
          <a:xfrm>
            <a:off x="7657689" y="6429396"/>
            <a:ext cx="285752" cy="285752"/>
          </a:xfrm>
          <a:prstGeom prst="actionButtonBeginning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8014879" y="6429396"/>
            <a:ext cx="285752" cy="285752"/>
          </a:xfrm>
          <a:prstGeom prst="actionButtonBackPrevious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372069" y="6429396"/>
            <a:ext cx="285752" cy="285752"/>
          </a:xfrm>
          <a:prstGeom prst="actionButtonForwardNext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End 8">
            <a:hlinkClick r:id="" action="ppaction://hlinkshowjump?jump=lastslide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End">
            <a:avLst/>
          </a:prstGeom>
          <a:gradFill>
            <a:gsLst>
              <a:gs pos="0">
                <a:srgbClr val="FFFF00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2910" y="353777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Sabda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Nabi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S.A.W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500174"/>
            <a:ext cx="9144000" cy="1938992"/>
          </a:xfrm>
          <a:prstGeom prst="rect">
            <a:avLst/>
          </a:prstGeom>
          <a:solidFill>
            <a:srgbClr val="00B0F0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بَيْنَ الرَّجُلِ وَبَيْنَ الْكُفْرِ وَالشِّرْكِ </a:t>
            </a:r>
            <a:endParaRPr lang="en-US" sz="6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تَرْكُ الصَّلاَةِ.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رَوَاهُ مُسْلِم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70" y="3692444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Pembeza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pebuatan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meninggalkan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5638</TotalTime>
  <Words>1590</Words>
  <Application>Microsoft Office PowerPoint</Application>
  <PresentationFormat>On-screen Show (4:3)</PresentationFormat>
  <Paragraphs>200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 SAIDI</dc:creator>
  <cp:lastModifiedBy>UZTAZ AIZI</cp:lastModifiedBy>
  <cp:revision>352</cp:revision>
  <dcterms:created xsi:type="dcterms:W3CDTF">2010-02-09T10:33:05Z</dcterms:created>
  <dcterms:modified xsi:type="dcterms:W3CDTF">2010-07-01T03:28:43Z</dcterms:modified>
</cp:coreProperties>
</file>